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350" r:id="rId5"/>
    <p:sldId id="363" r:id="rId6"/>
    <p:sldId id="374" r:id="rId7"/>
    <p:sldId id="373" r:id="rId8"/>
    <p:sldId id="375" r:id="rId9"/>
    <p:sldId id="381" r:id="rId10"/>
    <p:sldId id="376" r:id="rId11"/>
    <p:sldId id="377" r:id="rId12"/>
    <p:sldId id="378" r:id="rId13"/>
    <p:sldId id="382" r:id="rId14"/>
    <p:sldId id="383" r:id="rId15"/>
    <p:sldId id="379" r:id="rId16"/>
    <p:sldId id="384" r:id="rId17"/>
    <p:sldId id="385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6ECA55-825B-40C4-AA80-03964DC4EE0C}" type="datetime1">
              <a:rPr lang="fr-FR" noProof="0" smtClean="0"/>
              <a:t>14/01/2024</a:t>
            </a:fld>
            <a:endParaRPr lang="fr-FR" noProof="0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497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376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758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019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81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55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2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039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26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892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98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184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commentaire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131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80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45359A-0831-4F53-9B76-98B4927FDA58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orme libre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9" name="Forme libre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40" name="Forme libre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C6288466-8D88-4E34-AAEC-DD4F94D8780C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capitulatif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orme libre 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7" name="Forme libre 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8" name="Forme libre 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C51EE2EC-99B5-4773-BA40-B855AAF653DA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3" name="Forme lib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e automatiqu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texte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Espace réservé du texte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Espace réservé du texte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Espace réservé du texte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Espace réservé du texte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space réservé du texte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texte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Espace réservé du texte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texte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69C78329-F967-4CEA-A59F-5F7BBAF0BBEE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 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9" name="Forme libre 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4" name="Espace réservé d’imag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131C2904-DF94-4D90-AA4D-36FC60DC9FFF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orme libre 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 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graphique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fr-FR" noProof="0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D5D36DBF-28AC-411E-9B0E-58D75FC5605B}" type="datetime4">
              <a:rPr lang="fr-FR" noProof="0" smtClean="0">
                <a:latin typeface="+mn-lt"/>
              </a:rPr>
              <a:t>14 janvier 2024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Rapport annuel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9" name="Espace réservé du tableau 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fr-FR" noProof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AC0E917F-BC7D-4422-A08E-161501F5AE6B}" type="datetime4">
              <a:rPr lang="fr-FR" noProof="0" smtClean="0">
                <a:latin typeface="+mn-lt"/>
              </a:rPr>
              <a:t>14 janvier 2024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Rapport annuel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0" name="Zone de texte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-118985"/>
            <a:ext cx="15893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20000" b="1" noProof="0" dirty="0">
                <a:solidFill>
                  <a:schemeClr val="bg1"/>
                </a:solidFill>
              </a:rPr>
              <a:t>« 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e automatiqu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orme lib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orme libre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7" name="Forme lib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6" name="Forme libre 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38" name="Espace réservé d’imag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Espace réservé d’imag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72" name="Espace réservé du texte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3" name="Espace réservé du texte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4" name="Espace réservé du texte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5" name="Espace réservé du texte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6" name="Espace réservé du texte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7" name="Espace réservé du texte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8" name="Espace réservé du texte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9" name="Espace réservé du texte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e automatiqu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9" name="Forme lib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0" name="Forme libre 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1" name="Forme lib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2" name="Forme lib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6" name="Espace réservé d’imag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69" name="Espace réservé d’imag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92103E55-A9A3-4D93-B60F-F23594342DEA}" type="datetime4">
              <a:rPr lang="fr-FR" noProof="0" smtClean="0">
                <a:latin typeface="+mn-lt"/>
              </a:rPr>
              <a:t>14 janvier 2024</a:t>
            </a:fld>
            <a:endParaRPr lang="fr-FR" noProof="0" dirty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fr-FR" noProof="0" dirty="0"/>
              <a:t>Rapport annuel</a:t>
            </a:r>
            <a:endParaRPr lang="fr-FR" b="0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r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Cliquez pour modifier </a:t>
            </a:r>
          </a:p>
        </p:txBody>
      </p:sp>
      <p:sp>
        <p:nvSpPr>
          <p:cNvPr id="96" name="Espace réservé du texte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7" name="Espace réservé du texte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2" name="Espace réservé du texte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3" name="Espace réservé du texte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06" name="Espace réservé du texte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7" name="Espace réservé du texte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08" name="Espace réservé du texte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9" name="Espace réservé du texte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7" name="Rectangle 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9" name="Rectangle 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A28324AB-2FD4-45BE-AF4D-7383884D3322}" type="datetime4">
              <a:rPr lang="fr-FR" noProof="0" smtClean="0">
                <a:latin typeface="+mn-lt"/>
              </a:rPr>
              <a:t>14 janvier 2024</a:t>
            </a:fld>
            <a:endParaRPr lang="fr-FR" noProof="0">
              <a:latin typeface="+mn-lt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fr-FR" noProof="0"/>
              <a:t>Rapport annuel</a:t>
            </a:r>
            <a:endParaRPr lang="fr-FR" b="0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74A61BF-D000-4F99-B580-8C1CD6096ED3}" type="datetime4">
              <a:rPr lang="fr-FR" noProof="0" smtClean="0">
                <a:latin typeface="+mn-lt"/>
              </a:rPr>
              <a:t>14 janvier 2024</a:t>
            </a:fld>
            <a:endParaRPr lang="fr-FR" noProof="0">
              <a:latin typeface="+mn-lt"/>
            </a:endParaRPr>
          </a:p>
        </p:txBody>
      </p:sp>
      <p:sp>
        <p:nvSpPr>
          <p:cNvPr id="31" name="Espace réservé du pied de page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Rapport annuel</a:t>
            </a:r>
            <a:endParaRPr lang="fr-FR" b="0" noProof="0"/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fr-FR" noProof="0" smtClean="0"/>
              <a:pPr rtl="0"/>
              <a:t>‹#›</a:t>
            </a:fld>
            <a:endParaRPr lang="fr-FR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43300" y="1620982"/>
            <a:ext cx="8315325" cy="2009219"/>
          </a:xfrm>
        </p:spPr>
        <p:txBody>
          <a:bodyPr rtlCol="0"/>
          <a:lstStyle/>
          <a:p>
            <a:pPr rtl="0"/>
            <a:r>
              <a:rPr lang="fr-FR" dirty="0"/>
              <a:t>Stratégie de communication digitale</a:t>
            </a:r>
          </a:p>
        </p:txBody>
      </p: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fr-FR" dirty="0">
                <a:latin typeface="+mj-lt"/>
              </a:rPr>
              <a:t>Rana Jarraya</a:t>
            </a:r>
            <a:r>
              <a:rPr lang="fr-FR" dirty="0"/>
              <a:t> </a:t>
            </a:r>
          </a:p>
          <a:p>
            <a:pPr rtl="0"/>
            <a:r>
              <a:rPr lang="fr-FR" dirty="0"/>
              <a:t>Campagne MAD Waves pizza</a:t>
            </a:r>
          </a:p>
          <a:p>
            <a:pPr rtl="0"/>
            <a:r>
              <a:rPr lang="fr-FR" dirty="0"/>
              <a:t>08 – 14 décembre 2023</a:t>
            </a:r>
          </a:p>
          <a:p>
            <a:pPr rtl="0"/>
            <a:endParaRPr lang="fr-FR" dirty="0"/>
          </a:p>
        </p:txBody>
      </p:sp>
      <p:pic>
        <p:nvPicPr>
          <p:cNvPr id="12" name="Picture 11" descr="A logo for a company&#10;&#10;Description automatically generated">
            <a:extLst>
              <a:ext uri="{FF2B5EF4-FFF2-40B4-BE49-F238E27FC236}">
                <a16:creationId xmlns:a16="http://schemas.microsoft.com/office/drawing/2014/main" id="{01E3E4DF-5FC6-EFA7-B72C-8389A9057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584" y="59831"/>
            <a:ext cx="1042555" cy="10425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3E359-4D87-15E5-A0B4-9E70499208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30605" r="11616" b="32274"/>
          <a:stretch/>
        </p:blipFill>
        <p:spPr>
          <a:xfrm>
            <a:off x="353288" y="249381"/>
            <a:ext cx="1411467" cy="6650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74BCDD-AC69-8139-EF31-982691039EC4}"/>
              </a:ext>
            </a:extLst>
          </p:cNvPr>
          <p:cNvCxnSpPr>
            <a:cxnSpLocks/>
          </p:cNvCxnSpPr>
          <p:nvPr/>
        </p:nvCxnSpPr>
        <p:spPr>
          <a:xfrm>
            <a:off x="1839191" y="207818"/>
            <a:ext cx="0" cy="74814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6987F0-9186-81C4-348E-372FD96F4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5282" y="249381"/>
            <a:ext cx="663457" cy="663457"/>
          </a:xfrm>
          <a:prstGeom prst="rect">
            <a:avLst/>
          </a:prstGeom>
        </p:spPr>
      </p:pic>
      <p:pic>
        <p:nvPicPr>
          <p:cNvPr id="15" name="Picture 14" descr="A logo of a camera&#10;&#10;Description automatically generated">
            <a:extLst>
              <a:ext uri="{FF2B5EF4-FFF2-40B4-BE49-F238E27FC236}">
                <a16:creationId xmlns:a16="http://schemas.microsoft.com/office/drawing/2014/main" id="{4409079E-D682-F201-9888-3A88488B6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79" y="249381"/>
            <a:ext cx="663913" cy="66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Lundi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حاضر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MAD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في كل تحريشة ال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10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10" name="Titre 2">
            <a:extLst>
              <a:ext uri="{FF2B5EF4-FFF2-40B4-BE49-F238E27FC236}">
                <a16:creationId xmlns:a16="http://schemas.microsoft.com/office/drawing/2014/main" id="{F675CC9A-27C3-BD45-90CC-E28A2839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CB870-6992-710F-45CD-2959E6965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85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Chips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تاڨي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صاحبك متاع الـ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🧡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الّي ما تحلى القعدة كان بيه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11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10" name="Titre 2">
            <a:extLst>
              <a:ext uri="{FF2B5EF4-FFF2-40B4-BE49-F238E27FC236}">
                <a16:creationId xmlns:a16="http://schemas.microsoft.com/office/drawing/2014/main" id="{F675CC9A-27C3-BD45-90CC-E28A2839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CB870-6992-710F-45CD-2959E6965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8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Mercredi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Give me that Pizza </a:t>
            </a:r>
            <a:r>
              <a:rPr lang="en-US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flavour</a:t>
            </a: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🍕😋</a:t>
            </a:r>
          </a:p>
          <a:p>
            <a:pPr algn="r"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#pizza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12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3320A4-49CD-8138-571A-F879AAE1E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8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Mercredi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09:00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😋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بارتاجي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البنة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13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10" name="Titre 2">
            <a:extLst>
              <a:ext uri="{FF2B5EF4-FFF2-40B4-BE49-F238E27FC236}">
                <a16:creationId xmlns:a16="http://schemas.microsoft.com/office/drawing/2014/main" id="{F675CC9A-27C3-BD45-90CC-E28A2839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CB870-6992-710F-45CD-2959E6965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Jeudi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14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>
              <a:spcBef>
                <a:spcPts val="500"/>
              </a:spcBef>
            </a:pPr>
            <a:r>
              <a:rPr lang="fr-FR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Boosti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l’énergie b MAD Chips 🍟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14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10" name="Titre 2">
            <a:extLst>
              <a:ext uri="{FF2B5EF4-FFF2-40B4-BE49-F238E27FC236}">
                <a16:creationId xmlns:a16="http://schemas.microsoft.com/office/drawing/2014/main" id="{F675CC9A-27C3-BD45-90CC-E28A2839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CB870-6992-710F-45CD-2959E6965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2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8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🌊🍕pizza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بنكهة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Mad Waves 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#pizza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3320A4-49CD-8138-571A-F879AAE1E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0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8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دمدوم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فالحسابات ؟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📋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😁 commentaire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مالا شارك معانا النتيجة في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#pizza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3320A4-49CD-8138-571A-F879AAE1E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1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Vendredi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8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🎮 Mad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طرح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Gaming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كل طرح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4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10" name="Titre 2">
            <a:extLst>
              <a:ext uri="{FF2B5EF4-FFF2-40B4-BE49-F238E27FC236}">
                <a16:creationId xmlns:a16="http://schemas.microsoft.com/office/drawing/2014/main" id="{F675CC9A-27C3-BD45-90CC-E28A2839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CB870-6992-710F-45CD-2959E6965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🧡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مونسني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و انا نتفرج </a:t>
            </a:r>
            <a:endParaRPr lang="fr-FR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#pizza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5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3320A4-49CD-8138-571A-F879AAE1E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06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Samedi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تحريشة خفيفة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طايرة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بالبنّة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ما تغيب على حتى قعدة 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MAD Waves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لـ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🤗😎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#madsignature #madwaves #madcorns #MADFRITZ #Chips #Food #Tunisie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1080 x 1080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6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1ED2D-6C74-3D61-376F-7157EB473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636" y="276507"/>
            <a:ext cx="6303364" cy="6303364"/>
          </a:xfrm>
          <a:prstGeom prst="rect">
            <a:avLst/>
          </a:prstGeom>
        </p:spPr>
      </p:pic>
      <p:sp>
        <p:nvSpPr>
          <p:cNvPr id="10" name="Titre 2">
            <a:extLst>
              <a:ext uri="{FF2B5EF4-FFF2-40B4-BE49-F238E27FC236}">
                <a16:creationId xmlns:a16="http://schemas.microsoft.com/office/drawing/2014/main" id="{F675CC9A-27C3-BD45-90CC-E28A28393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040" y="899611"/>
            <a:ext cx="4766516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Instagram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2CB870-6992-710F-45CD-2959E6965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664" y="879285"/>
            <a:ext cx="647700" cy="6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87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Dimanche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🍕🥰 Pizza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قرمش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#pizza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7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3320A4-49CD-8138-571A-F879AAE1E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2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2"/>
            <a:ext cx="4572001" cy="3049553"/>
          </a:xfrm>
        </p:spPr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Dimanche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16:00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😎😎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مهف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وتخطفها </a:t>
            </a:r>
            <a:r>
              <a:rPr lang="ar-SA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عالطاير</a:t>
            </a:r>
            <a:endParaRPr lang="fr-FR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MAD </a:t>
            </a:r>
            <a:r>
              <a:rPr lang="fr-FR" u="none" strike="noStrike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waves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الثنية إلي توصلنا ل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commentaire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قلنا في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#pizza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3320A4-49CD-8138-571A-F879AAE1E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0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30" y="899611"/>
            <a:ext cx="4657725" cy="610863"/>
          </a:xfrm>
        </p:spPr>
        <p:txBody>
          <a:bodyPr rtlCol="0">
            <a:noAutofit/>
          </a:bodyPr>
          <a:lstStyle/>
          <a:p>
            <a:pPr rtl="0"/>
            <a:r>
              <a:rPr lang="fr-FR" sz="3600" dirty="0"/>
              <a:t>Publication Facebook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Lundi</a:t>
            </a:r>
            <a:r>
              <a:rPr lang="fr-F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11 décembre 2023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Heure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09:00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Sponsorisation :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 sponsorisé </a:t>
            </a: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Texte accompagnant : </a:t>
            </a:r>
          </a:p>
          <a:p>
            <a:pPr algn="r">
              <a:spcBef>
                <a:spcPts val="500"/>
              </a:spcBef>
            </a:pP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🍕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بنكهة البيتزا </a:t>
            </a:r>
            <a:r>
              <a:rPr lang="fr-FR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MAD Waves</a:t>
            </a:r>
            <a:r>
              <a:rPr lang="ar-SA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استمتع بألذ اللحظات مع شيبس</a:t>
            </a:r>
            <a:endParaRPr lang="fr-FR" u="none" strike="noStrike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r">
              <a:spcBef>
                <a:spcPts val="500"/>
              </a:spcBef>
            </a:pPr>
            <a:endParaRPr lang="fr-FR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Hashtags : </a:t>
            </a:r>
          </a:p>
          <a:p>
            <a:pPr>
              <a:spcBef>
                <a:spcPts val="500"/>
              </a:spcBef>
            </a:pPr>
            <a:r>
              <a:rPr lang="en-US" u="none" strike="noStrike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#MAD #madchips #Tunisie #Snacks #pizza</a:t>
            </a:r>
          </a:p>
          <a:p>
            <a:pPr>
              <a:spcBef>
                <a:spcPts val="500"/>
              </a:spcBef>
            </a:pPr>
            <a:r>
              <a:rPr lang="fr-FR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Dimensions : </a:t>
            </a: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1200 x 1200 px</a:t>
            </a: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rtl="0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fr-FR" smtClean="0"/>
              <a:pPr rtl="0"/>
              <a:t>9</a:t>
            </a:fld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DF2755-0745-CC6A-BC27-833A65262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1296" y="445341"/>
            <a:ext cx="6010704" cy="60107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3320A4-49CD-8138-571A-F879AAE1E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9" y="879062"/>
            <a:ext cx="647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349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4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{ABAFD45C-F1F4-44E5-B6E8-C7DB170437EE}tf78853419_win32</Template>
  <TotalTime>2219</TotalTime>
  <Words>670</Words>
  <Application>Microsoft Office PowerPoint</Application>
  <PresentationFormat>Widescreen</PresentationFormat>
  <Paragraphs>161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Roboto</vt:lpstr>
      <vt:lpstr>Wingdings</vt:lpstr>
      <vt:lpstr>Personnalisé</vt:lpstr>
      <vt:lpstr>Stratégie de communication digitale</vt:lpstr>
      <vt:lpstr>Publication Facebook</vt:lpstr>
      <vt:lpstr>Publication Facebook</vt:lpstr>
      <vt:lpstr>Publication Instagram</vt:lpstr>
      <vt:lpstr>Publication Facebook</vt:lpstr>
      <vt:lpstr>Publication Instagram</vt:lpstr>
      <vt:lpstr>Publication Facebook</vt:lpstr>
      <vt:lpstr>Publication Facebook</vt:lpstr>
      <vt:lpstr>Publication Facebook</vt:lpstr>
      <vt:lpstr>Publication Instagram</vt:lpstr>
      <vt:lpstr>Publication Instagram</vt:lpstr>
      <vt:lpstr>Publication Facebook</vt:lpstr>
      <vt:lpstr>Publication Instagram</vt:lpstr>
      <vt:lpstr>Publication Instagram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annuel</dc:title>
  <dc:creator>Rana Jarraya</dc:creator>
  <cp:lastModifiedBy>Rana Jarraya</cp:lastModifiedBy>
  <cp:revision>24</cp:revision>
  <dcterms:created xsi:type="dcterms:W3CDTF">2023-12-03T09:18:31Z</dcterms:created>
  <dcterms:modified xsi:type="dcterms:W3CDTF">2024-01-14T22:20:47Z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